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Alfa Slab One" panose="020B0604020202020204" charset="0"/>
      <p:regular r:id="rId7"/>
    </p:embeddedFont>
    <p:embeddedFont>
      <p:font typeface="Proxima Nova Semibold" panose="020B0604020202020204" charset="0"/>
      <p:regular r:id="rId8"/>
      <p:bold r:id="rId9"/>
      <p:bold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eba2b7e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eba2b7e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E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723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Where is data coming from?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723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How quickly is it moving?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723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What level of granularity is it coming through with?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eba2b7e5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eba2b7e5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T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723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What do I want to change about the data?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723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What am I adding to this data from elsewhere?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723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How do we want to aggregate or shape this data?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aeba2b7e5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aeba2b7e5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L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723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Where is the data going?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723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When should I send it/how quickly?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723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1C1D"/>
              </a:buClr>
              <a:buSzPts val="1150"/>
              <a:buNone/>
            </a:pPr>
            <a:r>
              <a:rPr lang="en-GB" sz="1150">
                <a:solidFill>
                  <a:srgbClr val="1D1C1D"/>
                </a:solidFill>
                <a:highlight>
                  <a:srgbClr val="F8F8F8"/>
                </a:highlight>
              </a:rPr>
              <a:t>Is the data I’m sending accurate and useful?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unsdsn/world-happiness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www.gapminder.org/data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9144000" cy="2052600"/>
          </a:xfrm>
          <a:prstGeom prst="rect">
            <a:avLst/>
          </a:prstGeom>
          <a:solidFill>
            <a:srgbClr val="00B4C7">
              <a:alpha val="48040"/>
            </a:srgb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World Happiness &amp; Access to Water</a:t>
            </a:r>
            <a:endParaRPr sz="5000"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021525" y="2138375"/>
            <a:ext cx="7229100" cy="7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Proxima Nova Semibold"/>
                <a:ea typeface="Proxima Nova Semibold"/>
                <a:cs typeface="Proxima Nova Semibold"/>
                <a:sym typeface="Proxima Nova Semibold"/>
              </a:rPr>
              <a:t>Serap Basaran, Kim Crine, Rick Kassing &amp; Felicia Williams</a:t>
            </a:r>
            <a:endParaRPr sz="2000"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8700" y="3021220"/>
            <a:ext cx="3611750" cy="20225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t="6244"/>
          <a:stretch/>
        </p:blipFill>
        <p:spPr>
          <a:xfrm>
            <a:off x="1021525" y="2968713"/>
            <a:ext cx="2951120" cy="207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857250"/>
            <a:ext cx="3682200" cy="37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roxima Nova Semibold"/>
              <a:buChar char="●"/>
            </a:pPr>
            <a:r>
              <a:rPr lang="en-GB">
                <a:latin typeface="Proxima Nova Semibold"/>
                <a:ea typeface="Proxima Nova Semibold"/>
                <a:cs typeface="Proxima Nova Semibold"/>
                <a:sym typeface="Proxima Nova Semibold"/>
              </a:rPr>
              <a:t>Data sources: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roxima Nova Semibold"/>
              <a:buChar char="○"/>
            </a:pPr>
            <a:r>
              <a:rPr lang="en-GB" u="sng">
                <a:solidFill>
                  <a:schemeClr val="hlink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  <a:hlinkClick r:id="rId3"/>
              </a:rPr>
              <a:t>Kaggle - World Happiness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roxima Nova Semibold"/>
              <a:buChar char="○"/>
            </a:pPr>
            <a:r>
              <a:rPr lang="en-GB" u="sng">
                <a:solidFill>
                  <a:schemeClr val="hlink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  <a:hlinkClick r:id="rId4"/>
              </a:rPr>
              <a:t>Gapminder - Access to Water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roxima Nova Semibold"/>
              <a:buChar char="●"/>
            </a:pPr>
            <a:r>
              <a:rPr lang="en-GB">
                <a:latin typeface="Proxima Nova Semibold"/>
                <a:ea typeface="Proxima Nova Semibold"/>
                <a:cs typeface="Proxima Nova Semibold"/>
                <a:sym typeface="Proxima Nova Semibold"/>
              </a:rPr>
              <a:t>Annual Reports sorted by Country 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Proxima Nova Semibold"/>
              <a:buChar char="●"/>
            </a:pPr>
            <a:r>
              <a:rPr lang="en-GB">
                <a:latin typeface="Proxima Nova Semibold"/>
                <a:ea typeface="Proxima Nova Semibold"/>
                <a:cs typeface="Proxima Nova Semibold"/>
                <a:sym typeface="Proxima Nova Semibold"/>
              </a:rPr>
              <a:t>Columns of interest: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roxima Nova Semibold"/>
              <a:buChar char="○"/>
            </a:pPr>
            <a:r>
              <a:rPr lang="en-GB">
                <a:latin typeface="Proxima Nova Semibold"/>
                <a:ea typeface="Proxima Nova Semibold"/>
                <a:cs typeface="Proxima Nova Semibold"/>
                <a:sym typeface="Proxima Nova Semibold"/>
              </a:rPr>
              <a:t>Happiness Index Rating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Proxima Nova Semibold"/>
              <a:buChar char="○"/>
            </a:pPr>
            <a:r>
              <a:rPr lang="en-GB">
                <a:latin typeface="Proxima Nova Semibold"/>
                <a:ea typeface="Proxima Nova Semibold"/>
                <a:cs typeface="Proxima Nova Semibold"/>
                <a:sym typeface="Proxima Nova Semibold"/>
              </a:rPr>
              <a:t>Water Access Index</a:t>
            </a: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5">
            <a:alphaModFix/>
          </a:blip>
          <a:srcRect l="2495" t="4485" r="66506" b="6506"/>
          <a:stretch/>
        </p:blipFill>
        <p:spPr>
          <a:xfrm>
            <a:off x="1105725" y="3258500"/>
            <a:ext cx="1817625" cy="18012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233250"/>
            <a:ext cx="8520600" cy="572700"/>
          </a:xfrm>
          <a:prstGeom prst="rect">
            <a:avLst/>
          </a:prstGeom>
          <a:solidFill>
            <a:srgbClr val="00B4C7">
              <a:alpha val="4804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Extract</a:t>
            </a:r>
            <a:endParaRPr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61975" y="3287678"/>
            <a:ext cx="4770325" cy="1742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61975" y="971725"/>
            <a:ext cx="4770326" cy="2134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0B4C7">
              <a:alpha val="4804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Transform</a:t>
            </a:r>
            <a:endParaRPr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Proxima Nova Semibold"/>
              <a:buChar char="●"/>
            </a:pPr>
            <a:r>
              <a:rPr lang="en-GB"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Used Pandas functions in Jupyter Notebook to load CSV files</a:t>
            </a:r>
            <a:endParaRPr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Proxima Nova Semibold"/>
              <a:buChar char="●"/>
            </a:pPr>
            <a:r>
              <a:rPr lang="en-GB"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Reviewed files and transformed into dataframes</a:t>
            </a:r>
            <a:endParaRPr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800"/>
              <a:buFont typeface="Proxima Nova Semibold"/>
              <a:buChar char="●"/>
            </a:pPr>
            <a:r>
              <a:rPr lang="en-GB"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Performed a left merge (prioritizing World Happiness data) and removed rows with duplicate, missing or irrelevant data</a:t>
            </a:r>
            <a:endParaRPr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000"/>
              <a:buFont typeface="Proxima Nova Semibold"/>
              <a:buChar char="○"/>
            </a:pPr>
            <a:r>
              <a:rPr lang="en-GB"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World Happiness dataset had less countries reporting data than the Access to Water dataset</a:t>
            </a:r>
            <a:endParaRPr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000"/>
              <a:buFont typeface="Proxima Nova Semibold"/>
              <a:buChar char="○"/>
            </a:pPr>
            <a:r>
              <a:rPr lang="en-GB"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Cleaned Country names based on latest political alignments for merging </a:t>
            </a:r>
            <a:endParaRPr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l="39660" t="13731" r="32906" b="9036"/>
          <a:stretch/>
        </p:blipFill>
        <p:spPr>
          <a:xfrm>
            <a:off x="6984850" y="3093625"/>
            <a:ext cx="1847449" cy="179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4">
            <a:alphaModFix/>
          </a:blip>
          <a:srcRect r="1922"/>
          <a:stretch/>
        </p:blipFill>
        <p:spPr>
          <a:xfrm>
            <a:off x="656875" y="3026075"/>
            <a:ext cx="5991126" cy="193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058950"/>
            <a:ext cx="5414400" cy="18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Proxima Nova Semibold"/>
              <a:buChar char="●"/>
            </a:pPr>
            <a:r>
              <a:rPr lang="en-GB"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Used pgAdmin to create empty tables to hold data</a:t>
            </a:r>
            <a:endParaRPr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roxima Nova Semibold"/>
              <a:buChar char="●"/>
            </a:pPr>
            <a:r>
              <a:rPr lang="en-GB"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Connected to local database and used pandas to load csv and converted DataFrame into database</a:t>
            </a:r>
            <a:endParaRPr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l="75466" t="16080" r="3213" b="10990"/>
          <a:stretch/>
        </p:blipFill>
        <p:spPr>
          <a:xfrm>
            <a:off x="311700" y="3065325"/>
            <a:ext cx="1532550" cy="16949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0B4C7">
              <a:alpha val="4804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5722"/>
                </a:solidFill>
                <a:latin typeface="Alfa Slab One"/>
                <a:ea typeface="Alfa Slab One"/>
                <a:cs typeface="Alfa Slab One"/>
                <a:sym typeface="Alfa Slab One"/>
              </a:rPr>
              <a:t>Load</a:t>
            </a:r>
            <a:endParaRPr>
              <a:solidFill>
                <a:srgbClr val="FF5722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4">
            <a:alphaModFix/>
          </a:blip>
          <a:srcRect l="42778" t="19487" r="14655" b="2405"/>
          <a:stretch/>
        </p:blipFill>
        <p:spPr>
          <a:xfrm>
            <a:off x="6018500" y="1301000"/>
            <a:ext cx="2813800" cy="34592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1740675" y="2776563"/>
            <a:ext cx="4196400" cy="18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u="sng"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Potential Analysis Options:</a:t>
            </a:r>
            <a:endParaRPr u="sng"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Proxima Nova Semibold"/>
              <a:buChar char="●"/>
            </a:pPr>
            <a:r>
              <a:rPr lang="en-GB" sz="1600"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Correlation between happiness and access to water (hypothesis 1:1 ratio)</a:t>
            </a:r>
            <a:endParaRPr sz="1600"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roxima Nova Semibold"/>
              <a:buChar char="●"/>
            </a:pPr>
            <a:r>
              <a:rPr lang="en-GB" sz="1600"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Group by Region for correlation analysis</a:t>
            </a:r>
            <a:endParaRPr sz="1600"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roxima Nova Semibold"/>
              <a:buChar char="●"/>
            </a:pPr>
            <a:r>
              <a:rPr lang="en-GB" sz="1600">
                <a:highlight>
                  <a:srgbClr val="FFFFFF"/>
                </a:highlight>
                <a:latin typeface="Proxima Nova Semibold"/>
                <a:ea typeface="Proxima Nova Semibold"/>
                <a:cs typeface="Proxima Nova Semibold"/>
                <a:sym typeface="Proxima Nova Semibold"/>
              </a:rPr>
              <a:t>Pull in additional years of happiness data to understand trends</a:t>
            </a:r>
            <a:endParaRPr sz="1600"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highlight>
                <a:srgbClr val="FFFFFF"/>
              </a:highlight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243</Words>
  <Application>Microsoft Office PowerPoint</Application>
  <PresentationFormat>On-screen Show (16:9)</PresentationFormat>
  <Paragraphs>36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Proxima Nova Semibold</vt:lpstr>
      <vt:lpstr>Alfa Slab One</vt:lpstr>
      <vt:lpstr>Arial</vt:lpstr>
      <vt:lpstr>Simple Light</vt:lpstr>
      <vt:lpstr>World Happiness &amp; Access to Water</vt:lpstr>
      <vt:lpstr>Extract</vt:lpstr>
      <vt:lpstr>Transform</vt:lpstr>
      <vt:lpstr>Load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Happiness &amp; Access to Water</dc:title>
  <dc:creator>derek young</dc:creator>
  <cp:lastModifiedBy>derek young</cp:lastModifiedBy>
  <cp:revision>1</cp:revision>
  <dcterms:modified xsi:type="dcterms:W3CDTF">2020-12-04T22:41:20Z</dcterms:modified>
</cp:coreProperties>
</file>